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67"/>
  </p:normalViewPr>
  <p:slideViewPr>
    <p:cSldViewPr snapToGrid="0" snapToObjects="1">
      <p:cViewPr varScale="1">
        <p:scale>
          <a:sx n="126" d="100"/>
          <a:sy n="126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C466-1355-DB43-AAC9-6860580F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53153-B376-9043-9BF4-2EA1A9582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35521-6E5E-9C47-A480-49A14483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F8F18-EF2C-7F49-8372-C216DA79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A41E3-2362-9947-8E8F-7A480917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7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E590-53DF-AB45-A070-00FA4849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03611-9AA1-234E-8AB5-8386CCAD6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4C3DB-D46A-F84C-88A1-B25753341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602F-8431-AF4F-87BF-C2AE47F9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3F3E1-2557-034E-9F9A-2F576EDE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0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27F886-97FA-A34B-BAA0-74D5709E0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8D163-FDD6-0840-9E94-E4C4288DF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7DDD9-C726-414D-83D8-D065A0D6C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A771E-3E5E-1A41-AB5E-D23E0283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26B0-4E86-2242-B0B0-B656B9D6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4CED-408C-B34E-848A-0EE13E6D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5C4D9-F811-1548-9324-ED92654E2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85A2-0D00-2149-AADC-48FDEE04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0B7CD-F38B-A841-95A2-7B443BB1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D515-AA92-1E49-A6C9-F91826AF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85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95A0-CC0A-B44F-886B-820CC9FF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0D332-5618-504B-9BE0-61304DC8B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66EDB-D21C-3245-9323-7788CBFA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7931D-3BA8-6C4A-82A4-D69B55D24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7684-C583-A84F-8DD3-31E9890A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6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4AB8-0EF5-F24F-A3DA-DBDA977DE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0CC71-3AAC-764E-96A5-C7118E953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51DDC-332E-444E-B06A-89C4FEAFD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5D8FC-A63B-BE41-8C8D-CE14D3A9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6DCBC-3ADA-D146-AF5E-6ADF6043B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0008D-B25D-5849-B04F-AB8DC6BE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5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141A-A887-A640-B19E-D63C0F19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A4B82-F6FB-EA44-9D97-36A2D9DFA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E45B0-697A-A14E-B907-F396FC333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3059F-CEB3-4748-B8E5-07B4D254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4E2F1-7364-5B41-9103-C42E006EA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B6538-EA05-054D-88DC-409A44D2A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ABDF9-F3F3-434B-9FED-94E290E8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7D711F-3CFE-5947-8968-77D59D0E3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8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BD56-E1C1-BA45-8FF4-881F2790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70E98-214F-974D-8EDF-3566E3E4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90FC3-A061-C446-9A2A-1EBE43B25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CACA7-33A6-3944-BCED-1B2752FA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1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CE67D-1981-DB4C-BF58-90DC73CB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4EC09-29B1-7C40-B711-2B24C8D94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7BA87-F06C-B145-B021-CB4F88B8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B574-6AF1-5449-9818-E6FEA932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1AAA-E56D-234F-9563-E29FCD311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29FCC-9828-844A-8DAC-F63BE7547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0167C-BE40-8D4D-BF55-AE96AD77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43683-8C71-C845-A74C-ACE5A3E2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0B2B0-53DB-BA4F-9B58-88537294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8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9CD7-0A9A-8B48-A776-29FEBE63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EC327-D250-744C-865F-0C00C0015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CAB6B7-06A7-0145-8A22-7F8FF40EF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2A4BA-FBB5-384B-9A8C-071498AF7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3A83F-862F-9846-8974-7740D9DB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540FF-85D2-3348-B3A8-229C2DE0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9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32F0F4-7F35-7A46-B83D-FFEFA1E2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07185-ED1A-6741-9E14-759782F06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A3C5E-D53E-884B-93DA-BA2D08413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B2FF2-3F93-C447-A4EE-C70A76E8582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B3D13-D635-AA45-8558-7E68940C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74648-9EBB-2345-8611-F95CB570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47DD2-6323-E34C-9179-D7EB69530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7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0FD44-FAAC-0D47-A9B8-55A3C33B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03" y="2377440"/>
            <a:ext cx="7437247" cy="797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8EC6A5-8C40-8B44-89DE-0BEDF4D83CB9}"/>
              </a:ext>
            </a:extLst>
          </p:cNvPr>
          <p:cNvSpPr txBox="1"/>
          <p:nvPr/>
        </p:nvSpPr>
        <p:spPr>
          <a:xfrm>
            <a:off x="417703" y="2008108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83E6A-9C32-854F-8D27-A857E8CD37F9}"/>
              </a:ext>
            </a:extLst>
          </p:cNvPr>
          <p:cNvSpPr txBox="1"/>
          <p:nvPr/>
        </p:nvSpPr>
        <p:spPr>
          <a:xfrm>
            <a:off x="864743" y="392354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F962D-0959-BC44-8228-F91AFB73F886}"/>
              </a:ext>
            </a:extLst>
          </p:cNvPr>
          <p:cNvSpPr txBox="1"/>
          <p:nvPr/>
        </p:nvSpPr>
        <p:spPr>
          <a:xfrm>
            <a:off x="8129143" y="3077325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0BEF7-3062-6E43-9968-14EA8065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83" y="4472196"/>
            <a:ext cx="5064760" cy="1599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ADAD9-5913-B448-A824-24B704CB6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785" y="3525520"/>
            <a:ext cx="4936255" cy="25980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A65474-CDF7-F541-8880-E33A9807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Charts from ML Analysis of 3 Data Sets</a:t>
            </a:r>
          </a:p>
        </p:txBody>
      </p:sp>
    </p:spTree>
    <p:extLst>
      <p:ext uri="{BB962C8B-B14F-4D97-AF65-F5344CB8AC3E}">
        <p14:creationId xmlns:p14="http://schemas.microsoft.com/office/powerpoint/2010/main" val="335042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C551B-59E5-AC42-AFD7-C7A3511F3FED}"/>
              </a:ext>
            </a:extLst>
          </p:cNvPr>
          <p:cNvSpPr txBox="1"/>
          <p:nvPr/>
        </p:nvSpPr>
        <p:spPr>
          <a:xfrm>
            <a:off x="1564640" y="741680"/>
            <a:ext cx="570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 output from data sets and algorithms: BEER FOAM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01973-7263-FF46-A438-92B625AF3960}"/>
              </a:ext>
            </a:extLst>
          </p:cNvPr>
          <p:cNvSpPr txBox="1"/>
          <p:nvPr/>
        </p:nvSpPr>
        <p:spPr>
          <a:xfrm>
            <a:off x="843280" y="141224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6230F-B622-584A-9A3B-2335FB1728B5}"/>
              </a:ext>
            </a:extLst>
          </p:cNvPr>
          <p:cNvSpPr txBox="1"/>
          <p:nvPr/>
        </p:nvSpPr>
        <p:spPr>
          <a:xfrm>
            <a:off x="4704080" y="13225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EB4D2-F21C-814B-A825-C036EA7E70CD}"/>
              </a:ext>
            </a:extLst>
          </p:cNvPr>
          <p:cNvSpPr txBox="1"/>
          <p:nvPr/>
        </p:nvSpPr>
        <p:spPr>
          <a:xfrm>
            <a:off x="8249920" y="132258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A2541-D999-F042-8558-9BEEF55F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2" y="2082800"/>
            <a:ext cx="3160502" cy="3566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0A3E2E-D9E3-EC43-A8AC-AB0EAA0C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16" y="1781572"/>
            <a:ext cx="6684736" cy="3172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9BCC55-DF64-D044-9B32-BD7AAF65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380" y="2651760"/>
            <a:ext cx="3807460" cy="379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ED0D91-CAC5-8A47-A477-548805D18B4D}"/>
              </a:ext>
            </a:extLst>
          </p:cNvPr>
          <p:cNvSpPr txBox="1"/>
          <p:nvPr/>
        </p:nvSpPr>
        <p:spPr>
          <a:xfrm>
            <a:off x="1656080" y="165080"/>
            <a:ext cx="546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 output from data sets and algorithms: K-Means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C7A07B-4CDD-B04C-9200-3D28B52A4C45}"/>
              </a:ext>
            </a:extLst>
          </p:cNvPr>
          <p:cNvSpPr txBox="1"/>
          <p:nvPr/>
        </p:nvSpPr>
        <p:spPr>
          <a:xfrm>
            <a:off x="853440" y="7459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F19C6-32AB-5547-BA71-A1809D878C17}"/>
              </a:ext>
            </a:extLst>
          </p:cNvPr>
          <p:cNvSpPr txBox="1"/>
          <p:nvPr/>
        </p:nvSpPr>
        <p:spPr>
          <a:xfrm>
            <a:off x="4795520" y="7459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33D24-B936-3344-94EC-DD26DD49C984}"/>
              </a:ext>
            </a:extLst>
          </p:cNvPr>
          <p:cNvSpPr txBox="1"/>
          <p:nvPr/>
        </p:nvSpPr>
        <p:spPr>
          <a:xfrm>
            <a:off x="8341360" y="74598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28578-5C45-D340-B9C4-736A1601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21" y="1176417"/>
            <a:ext cx="2924767" cy="4084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4CBD1-4469-BC41-842C-90234E02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19" y="4129802"/>
            <a:ext cx="2687658" cy="2519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808C9-8F06-094F-80D1-E8C0E78C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888" y="1185932"/>
            <a:ext cx="3199861" cy="2292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FD8457-9237-CB4C-8A17-763B80334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477" y="3550434"/>
            <a:ext cx="3716488" cy="2889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D6845E-7D6C-6C41-85F8-4F2B5CE9D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0" y="1280160"/>
            <a:ext cx="3149288" cy="21981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180361-54A1-1E4F-B4F0-5293F7F9F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1360" y="3550434"/>
            <a:ext cx="3409950" cy="25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8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D8041E-4F11-D348-988E-156D255EA3EB}"/>
              </a:ext>
            </a:extLst>
          </p:cNvPr>
          <p:cNvSpPr txBox="1"/>
          <p:nvPr/>
        </p:nvSpPr>
        <p:spPr>
          <a:xfrm>
            <a:off x="1564640" y="741680"/>
            <a:ext cx="747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 output from data sets and algorithms: Multivariate Linear and  Elastic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0A3F6-46E4-6549-9B25-CAEB331ED2BC}"/>
              </a:ext>
            </a:extLst>
          </p:cNvPr>
          <p:cNvSpPr txBox="1"/>
          <p:nvPr/>
        </p:nvSpPr>
        <p:spPr>
          <a:xfrm>
            <a:off x="843280" y="141224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96CF07-635D-1041-8366-843CEDD85765}"/>
              </a:ext>
            </a:extLst>
          </p:cNvPr>
          <p:cNvSpPr txBox="1"/>
          <p:nvPr/>
        </p:nvSpPr>
        <p:spPr>
          <a:xfrm>
            <a:off x="4704080" y="13225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AA195-813A-DD42-B283-CF1CEF7CB3AC}"/>
              </a:ext>
            </a:extLst>
          </p:cNvPr>
          <p:cNvSpPr txBox="1"/>
          <p:nvPr/>
        </p:nvSpPr>
        <p:spPr>
          <a:xfrm>
            <a:off x="8249920" y="132258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63480-507B-CB4C-85C4-18C6FF92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3" y="1781571"/>
            <a:ext cx="3244337" cy="262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006C-A400-2840-84F3-413239A6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6" y="4474988"/>
            <a:ext cx="3223991" cy="2156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4A6C4-700C-0A40-ABA3-7EB0DC65D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880" y="1781572"/>
            <a:ext cx="3099406" cy="2580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238080-F592-7147-A07D-0BB46D184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880" y="4493822"/>
            <a:ext cx="3224530" cy="2137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2C5137-ECF3-5340-89A0-DCE2B8BAA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534" y="1810528"/>
            <a:ext cx="2840499" cy="2490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49D2B-C992-E74E-AB79-6A57C4F42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534" y="4402844"/>
            <a:ext cx="3437773" cy="22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927892-DE05-8F46-B799-DEF7DE6F4254}"/>
              </a:ext>
            </a:extLst>
          </p:cNvPr>
          <p:cNvSpPr txBox="1"/>
          <p:nvPr/>
        </p:nvSpPr>
        <p:spPr>
          <a:xfrm>
            <a:off x="1564640" y="741680"/>
            <a:ext cx="555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 output from data sets and algorithms: Univariate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D5E652-A16B-B142-9E95-8ADFFDCFAF34}"/>
              </a:ext>
            </a:extLst>
          </p:cNvPr>
          <p:cNvSpPr txBox="1"/>
          <p:nvPr/>
        </p:nvSpPr>
        <p:spPr>
          <a:xfrm>
            <a:off x="843280" y="141224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DEBE4-23F0-4D40-9D58-EE99A6378486}"/>
              </a:ext>
            </a:extLst>
          </p:cNvPr>
          <p:cNvSpPr txBox="1"/>
          <p:nvPr/>
        </p:nvSpPr>
        <p:spPr>
          <a:xfrm>
            <a:off x="4704080" y="13225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35C8B-6C97-9446-B073-10C4DE5A570B}"/>
              </a:ext>
            </a:extLst>
          </p:cNvPr>
          <p:cNvSpPr txBox="1"/>
          <p:nvPr/>
        </p:nvSpPr>
        <p:spPr>
          <a:xfrm>
            <a:off x="8249920" y="132258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F14C9-BDE4-A041-BF25-31E8C8E8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6" y="1993146"/>
            <a:ext cx="4447524" cy="2962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730034-77E7-FA43-A280-124C451D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370" y="3225452"/>
            <a:ext cx="4618990" cy="3048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4D848-EFE3-6D4A-A7AE-AB824B7AF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489" y="1837724"/>
            <a:ext cx="4030247" cy="27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8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1D7F2-E596-CE42-BC47-CB113FBA3258}"/>
              </a:ext>
            </a:extLst>
          </p:cNvPr>
          <p:cNvSpPr txBox="1"/>
          <p:nvPr/>
        </p:nvSpPr>
        <p:spPr>
          <a:xfrm>
            <a:off x="1564640" y="741680"/>
            <a:ext cx="565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 output from data sets and algorithms: Simple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2BF39-3CBD-394B-AC3B-4AFBA230A8CD}"/>
              </a:ext>
            </a:extLst>
          </p:cNvPr>
          <p:cNvSpPr txBox="1"/>
          <p:nvPr/>
        </p:nvSpPr>
        <p:spPr>
          <a:xfrm>
            <a:off x="843280" y="141224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 Housing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8A3AF-EFE6-394D-8363-E1DDB327AACA}"/>
              </a:ext>
            </a:extLst>
          </p:cNvPr>
          <p:cNvSpPr txBox="1"/>
          <p:nvPr/>
        </p:nvSpPr>
        <p:spPr>
          <a:xfrm>
            <a:off x="4704080" y="1322586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C0847E-691A-724A-AF7A-2C3EE059DD79}"/>
              </a:ext>
            </a:extLst>
          </p:cNvPr>
          <p:cNvSpPr txBox="1"/>
          <p:nvPr/>
        </p:nvSpPr>
        <p:spPr>
          <a:xfrm>
            <a:off x="8249920" y="1322586"/>
            <a:ext cx="191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USGS Earthquakes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ED7EF-224E-1E44-A41D-E76D8D05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8" y="2225968"/>
            <a:ext cx="3951776" cy="3138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0AD98-63CD-A148-996C-62A1ABC6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05" y="3330074"/>
            <a:ext cx="3110230" cy="2772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B6DD3-3EC5-B947-AFC1-B74A63243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63" y="2225968"/>
            <a:ext cx="4469402" cy="365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89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Sample Charts from ML Analysis of 3 Data Sets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Aref Erfani</dc:creator>
  <cp:lastModifiedBy>Aref Erfani</cp:lastModifiedBy>
  <cp:revision>7</cp:revision>
  <cp:lastPrinted>2018-11-06T17:04:56Z</cp:lastPrinted>
  <dcterms:created xsi:type="dcterms:W3CDTF">2018-11-06T15:39:40Z</dcterms:created>
  <dcterms:modified xsi:type="dcterms:W3CDTF">2018-11-06T17:05:52Z</dcterms:modified>
</cp:coreProperties>
</file>